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9"/>
    <p:restoredTop sz="94617"/>
  </p:normalViewPr>
  <p:slideViewPr>
    <p:cSldViewPr snapToGrid="0" snapToObjects="1">
      <p:cViewPr varScale="1">
        <p:scale>
          <a:sx n="83" d="100"/>
          <a:sy n="83" d="100"/>
        </p:scale>
        <p:origin x="21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72356D-25C9-2349-88AB-FEFA37B43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071BCB-5487-8F4A-8265-DF3FB814D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AF0EE-9080-824B-85A4-860E5A1F6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66E2-C19B-E842-A7CE-DD5CA92B902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B1C722-398B-8F49-AD6B-DC9491CB6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EBC7B-AF96-E74B-9DCB-FF3D8677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D10-8817-EE47-B431-55DD3BBE0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0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8D3FA-EDCF-7D48-B342-702FE02B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2ED379-FCCE-EF4C-BF6B-595460C4F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52BA46-240F-534C-801F-E847217D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66E2-C19B-E842-A7CE-DD5CA92B902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174AD6-E729-CF4E-953D-78B6EA4AB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6685D-D67E-4141-9D05-10FE98C3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D10-8817-EE47-B431-55DD3BBE0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1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06C3BB-DC2C-F544-A875-981AF5C83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BB4015-9E90-0148-BCE6-DB8F6D0F9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E3A85E-9999-C948-A48E-E841D58BF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66E2-C19B-E842-A7CE-DD5CA92B902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654949-2D1A-8A45-8AEA-CEBFAF09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79A60D-C7C7-3F41-B120-DB0778C9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D10-8817-EE47-B431-55DD3BBE0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69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FD27B-D039-3840-AEAD-908EFF1B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B3AA1C-4F47-5D43-BB5F-0BD15734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4388-8965-1243-86E2-B83C8256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66E2-C19B-E842-A7CE-DD5CA92B902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7721C0-B96A-9749-8A11-4FAADDCD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D258A7-B218-AC42-9D30-DD2659F6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D10-8817-EE47-B431-55DD3BBE0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5C96C-13F1-9440-A3B4-552AF671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C2CA8-A225-804B-832C-3E4F033F6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213C6A-4F2C-494D-8AD8-E13DFE92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66E2-C19B-E842-A7CE-DD5CA92B902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1FD114-5703-2447-97E7-3AA4FC4EC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CD02D9-49C9-AC49-812B-B640F2E5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D10-8817-EE47-B431-55DD3BBE0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41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D0DBF-9CFF-6041-8813-77F0C13E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5FE865-280E-004A-9619-D2F55DD8C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F70FE3-1349-FD49-95E3-004A171AB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9D1E3E-647C-914C-A968-57938CD5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66E2-C19B-E842-A7CE-DD5CA92B902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984618-D456-C942-B739-4BBB69FE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A78A8D-A609-3241-A612-2440EDA5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D10-8817-EE47-B431-55DD3BBE0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5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DE1F4-907B-BB4A-9B8B-1360A52D0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81A915-483F-5149-93D5-25C8FFC68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0B531-6DD7-674F-BD3E-DB0CA0413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F69813-F8D1-B04E-842C-1509D2146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DC2208-DE98-1D4C-90B8-9EE723F96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8F272D-6FC6-DE44-B9B4-60ECB196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66E2-C19B-E842-A7CE-DD5CA92B902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D03FB4-C83E-694B-82D1-2F98557E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2DB621-D206-0244-A8F5-52E15C9C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D10-8817-EE47-B431-55DD3BBE0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96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27B9F-EED1-EC47-9E30-6A0DC88A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122E5D-7CEA-7C47-9690-EE907CCE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66E2-C19B-E842-A7CE-DD5CA92B902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43AEAD-E86B-1940-A022-4D94740AC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122076-3A4C-7D4D-B1DA-E9445497B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D10-8817-EE47-B431-55DD3BBE0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8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420290-D258-B24F-8BEF-7F47B50D8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66E2-C19B-E842-A7CE-DD5CA92B902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3A619D-DE1D-634F-B5E3-8C33A742E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A9C561-BA9D-0446-8EC0-A89C5F50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D10-8817-EE47-B431-55DD3BBE0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7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B4AA7-AEC7-AF40-91AB-A155B34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D8123B-2AF6-6647-AE72-3D4CBBD3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045530-F99D-084F-B34D-8307F233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F8271B-A65A-464D-AF96-1C2C714B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66E2-C19B-E842-A7CE-DD5CA92B902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AFB52A-F467-5343-ADC4-891DBD054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6503A-E2AB-6E4C-9C29-4679A323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D10-8817-EE47-B431-55DD3BBE0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1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1C4C6-4439-0549-98F0-D7AF6DCEB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8E262-26A0-F440-9B18-ADA30D37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BE18DD-B7F9-1B41-BAF8-E4938F1C7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38FAA0-002E-0842-B10A-92E3F089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66E2-C19B-E842-A7CE-DD5CA92B902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5D2A5F-1120-7042-8B29-4E6AEF82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8E49CE-EDE6-6C45-A14F-67D37901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9D10-8817-EE47-B431-55DD3BBE0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7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DE19F-7583-7841-A2EE-5D102E214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6216B9-B853-844D-A563-ECBE2A37A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1D3E05-928C-E34C-99A9-6B25C92C0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B66E2-C19B-E842-A7CE-DD5CA92B902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ADD3A-2737-6544-A61D-4542C9260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C624C-1C50-6849-A840-EC302BAF8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29D10-8817-EE47-B431-55DD3BBE0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5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B648F1-3AD2-FC4B-8716-93DD37814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9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A4FAF4-646A-9C4C-8EF7-6C574218B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2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2BC15E-9603-094B-9A29-4AAF19B18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6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E2EBA3-6EFE-8141-8DAC-7AA8F218D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3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23C7D6-62B2-B44A-BF96-E6FF8731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4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401243-D5E4-DD43-98A6-0FB0A3ACC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6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F8F780-AC10-4C4E-A791-8C8AAEDFC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956D32-CC70-A648-8289-784E8F095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4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BBC154-DC49-AE46-8F53-3E8939033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31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 Petrukhina</dc:creator>
  <cp:lastModifiedBy>Polina Petrukhina</cp:lastModifiedBy>
  <cp:revision>1</cp:revision>
  <dcterms:created xsi:type="dcterms:W3CDTF">2022-02-16T19:23:57Z</dcterms:created>
  <dcterms:modified xsi:type="dcterms:W3CDTF">2022-02-16T19:29:02Z</dcterms:modified>
</cp:coreProperties>
</file>